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32"/>
  </p:notesMasterIdLst>
  <p:sldIdLst>
    <p:sldId id="332" r:id="rId2"/>
    <p:sldId id="256" r:id="rId3"/>
    <p:sldId id="314" r:id="rId4"/>
    <p:sldId id="334" r:id="rId5"/>
    <p:sldId id="315" r:id="rId6"/>
    <p:sldId id="316" r:id="rId7"/>
    <p:sldId id="335" r:id="rId8"/>
    <p:sldId id="336" r:id="rId9"/>
    <p:sldId id="318" r:id="rId10"/>
    <p:sldId id="320" r:id="rId11"/>
    <p:sldId id="319" r:id="rId12"/>
    <p:sldId id="337" r:id="rId13"/>
    <p:sldId id="339" r:id="rId14"/>
    <p:sldId id="323" r:id="rId15"/>
    <p:sldId id="322" r:id="rId16"/>
    <p:sldId id="324" r:id="rId17"/>
    <p:sldId id="340" r:id="rId18"/>
    <p:sldId id="341" r:id="rId19"/>
    <p:sldId id="326" r:id="rId20"/>
    <p:sldId id="325" r:id="rId21"/>
    <p:sldId id="327" r:id="rId22"/>
    <p:sldId id="342" r:id="rId23"/>
    <p:sldId id="343" r:id="rId24"/>
    <p:sldId id="328" r:id="rId25"/>
    <p:sldId id="330" r:id="rId26"/>
    <p:sldId id="329" r:id="rId27"/>
    <p:sldId id="344" r:id="rId28"/>
    <p:sldId id="346" r:id="rId29"/>
    <p:sldId id="331" r:id="rId30"/>
    <p:sldId id="34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C3F46055-7502-42B9-9A3E-BFBA34161CDA}">
          <p14:sldIdLst>
            <p14:sldId id="332"/>
            <p14:sldId id="256"/>
          </p14:sldIdLst>
        </p14:section>
        <p14:section name="赋予动机" id="{B64985A9-05A0-43FD-A400-8315A4E2DF68}">
          <p14:sldIdLst>
            <p14:sldId id="314"/>
            <p14:sldId id="334"/>
            <p14:sldId id="315"/>
            <p14:sldId id="316"/>
            <p14:sldId id="335"/>
          </p14:sldIdLst>
        </p14:section>
        <p14:section name="问题" id="{762C5EAF-0031-4ABA-A6DC-C2E1FFCF29AA}">
          <p14:sldIdLst>
            <p14:sldId id="336"/>
            <p14:sldId id="318"/>
            <p14:sldId id="320"/>
            <p14:sldId id="319"/>
            <p14:sldId id="337"/>
          </p14:sldIdLst>
        </p14:section>
        <p14:section name="解决" id="{536B48B7-E19C-4BDE-9D79-EC0A9D413904}">
          <p14:sldIdLst>
            <p14:sldId id="339"/>
            <p14:sldId id="323"/>
            <p14:sldId id="322"/>
            <p14:sldId id="324"/>
            <p14:sldId id="340"/>
          </p14:sldIdLst>
        </p14:section>
        <p14:section name="结果" id="{52192AD5-88A1-40A6-8C9F-2C0DBDEB5F6A}">
          <p14:sldIdLst>
            <p14:sldId id="341"/>
            <p14:sldId id="326"/>
            <p14:sldId id="325"/>
            <p14:sldId id="327"/>
            <p14:sldId id="342"/>
          </p14:sldIdLst>
        </p14:section>
        <p14:section name="评估" id="{7CA5F120-8D27-490D-A50A-6675B4DA4921}">
          <p14:sldIdLst>
            <p14:sldId id="343"/>
            <p14:sldId id="328"/>
            <p14:sldId id="330"/>
            <p14:sldId id="329"/>
            <p14:sldId id="344"/>
          </p14:sldIdLst>
        </p14:section>
        <p14:section name="今后工作" id="{510D2B0B-24B5-4E7C-9001-41E51380791D}">
          <p14:sldIdLst>
            <p14:sldId id="346"/>
            <p14:sldId id="331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27BE-A05D-4ACA-8E33-EA05D522C849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C41B-5481-4BC3-8140-58AED22942D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580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>
            <a:lvl1pPr>
              <a:defRPr lang="en-SG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0119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22413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EC42EEE-3E5D-4D0F-A5A1-DBE4DDAAFE18}" type="datetimeFigureOut">
              <a:rPr lang="en-SG" smtClean="0"/>
              <a:t>2/3/2023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tLabsAgenda_&amp;^@Beam_&amp;^@Reference_&amp;^@20150629152303418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PTTemplateMarker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solidFill>
            <a:srgbClr val="C00000"/>
          </a:solidFill>
        </p:spPr>
        <p:txBody>
          <a:bodyPr vert="horz" rtlCol="0">
            <a:normAutofit/>
          </a:bodyPr>
          <a:lstStyle/>
          <a:p>
            <a:r>
              <a:rPr lang="zh-CN" altLang="en-US" b="1">
                <a:solidFill>
                  <a:srgbClr val="FFFF00"/>
                </a:solidFill>
              </a:rPr>
              <a:t>此幻灯片用作生成议程幻灯片的“模板”。请不要删除此幻灯片。
调整此幻灯片的设计，然后单击“同步议程”（在议程实验室中）以在其他幻灯片中复制该设计。
</a:t>
            </a:r>
            <a:endParaRPr lang="en-SG">
              <a:solidFill>
                <a:srgbClr val="FFFFFF"/>
              </a:solidFill>
            </a:endParaRPr>
          </a:p>
        </p:txBody>
      </p:sp>
      <p:grpSp>
        <p:nvGrpSpPr>
          <p:cNvPr id="25" name="PptLabsAgenda_&amp;^@BeamShapeMainGroup_&amp;^@2015063017381402481"/>
          <p:cNvGrpSpPr/>
          <p:nvPr/>
        </p:nvGrpSpPr>
        <p:grpSpPr>
          <a:xfrm>
            <a:off x="0" y="0"/>
            <a:ext cx="9144000" cy="738664"/>
            <a:chOff x="0" y="0"/>
            <a:chExt cx="9144000" cy="738664"/>
          </a:xfrm>
        </p:grpSpPr>
        <p:sp>
          <p:nvSpPr>
            <p:cNvPr id="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9" name="PptLabsAgenda_&amp;^@BeamShapeHighlightedText_&amp;^@2015062915230341426"/>
            <p:cNvSpPr txBox="1"/>
            <p:nvPr/>
          </p:nvSpPr>
          <p:spPr>
            <a:xfrm>
              <a:off x="3840870" y="369332"/>
              <a:ext cx="649537" cy="369332"/>
            </a:xfrm>
            <a:prstGeom prst="rect">
              <a:avLst/>
            </a:prstGeom>
            <a:solidFill>
              <a:srgbClr val="000000"/>
            </a:solidFill>
          </p:spPr>
          <p:txBody>
            <a:bodyPr vert="horz" wrap="none" rtlCol="0">
              <a:spAutoFit/>
            </a:bodyPr>
            <a:lstStyle/>
            <a:p>
              <a:r>
                <a:rPr lang="zh-CN" altLang="en-US" b="1" dirty="0">
                  <a:solidFill>
                    <a:srgbClr val="FFFF00"/>
                  </a:solidFill>
                  <a:latin typeface="+mj-lt"/>
                </a:rPr>
                <a:t>强调</a:t>
              </a:r>
              <a:endParaRPr lang="en-SG" b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9" name="PptLabsAgenda_&amp;^@BeamShapeText_&amp;^@Motivation_2"/>
            <p:cNvSpPr txBox="1"/>
            <p:nvPr/>
          </p:nvSpPr>
          <p:spPr>
            <a:xfrm>
              <a:off x="104513" y="0"/>
              <a:ext cx="1107996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>
                  <a:solidFill>
                    <a:srgbClr val="FFFFFF"/>
                  </a:solidFill>
                  <a:latin typeface="Century Gothic"/>
                </a:rPr>
                <a:t>赋予动机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0" name="PptLabsAgenda_&amp;^@BeamShapeText_&amp;^@Problem_3"/>
            <p:cNvSpPr txBox="1"/>
            <p:nvPr/>
          </p:nvSpPr>
          <p:spPr>
            <a:xfrm>
              <a:off x="1760055" y="0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>
                  <a:solidFill>
                    <a:srgbClr val="FFFFFF"/>
                  </a:solidFill>
                  <a:latin typeface="Century Gothic"/>
                </a:rPr>
                <a:t>问题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1" name="PptLabsAgenda_&amp;^@BeamShapeText_&amp;^@Solution_4"/>
            <p:cNvSpPr txBox="1"/>
            <p:nvPr/>
          </p:nvSpPr>
          <p:spPr>
            <a:xfrm>
              <a:off x="3288062" y="0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rgbClr val="FFFFFF"/>
                  </a:solidFill>
                  <a:latin typeface="Century Gothic"/>
                </a:rPr>
                <a:t>解决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2" name="PptLabsAgenda_&amp;^@BeamShapeText_&amp;^@Results_5"/>
            <p:cNvSpPr txBox="1"/>
            <p:nvPr/>
          </p:nvSpPr>
          <p:spPr>
            <a:xfrm>
              <a:off x="4870572" y="0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>
                  <a:solidFill>
                    <a:srgbClr val="FFFFFF"/>
                  </a:solidFill>
                  <a:latin typeface="Century Gothic"/>
                </a:rPr>
                <a:t>结果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3" name="PptLabsAgenda_&amp;^@BeamShapeText_&amp;^@Evaluation_6"/>
            <p:cNvSpPr txBox="1"/>
            <p:nvPr/>
          </p:nvSpPr>
          <p:spPr>
            <a:xfrm>
              <a:off x="6212534" y="0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>
                  <a:solidFill>
                    <a:srgbClr val="FFFFFF"/>
                  </a:solidFill>
                  <a:latin typeface="Century Gothic"/>
                </a:rPr>
                <a:t>评估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  <p:sp>
          <p:nvSpPr>
            <p:cNvPr id="24" name="PptLabsAgenda_&amp;^@BeamShapeText_&amp;^@Future work_7"/>
            <p:cNvSpPr txBox="1"/>
            <p:nvPr/>
          </p:nvSpPr>
          <p:spPr>
            <a:xfrm>
              <a:off x="7651255" y="0"/>
              <a:ext cx="1338828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zh-CN" altLang="en-US">
                  <a:solidFill>
                    <a:srgbClr val="FFFFFF"/>
                  </a:solidFill>
                  <a:latin typeface="Century Gothic"/>
                </a:rPr>
                <a:t>今后的工作
</a:t>
              </a:r>
              <a:endParaRPr lang="en-SG" dirty="0">
                <a:solidFill>
                  <a:srgbClr val="FFFFFF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919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problem addressed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 </a:t>
            </a:r>
            <a:r>
              <a:rPr lang="en-US" sz="2000" dirty="0" err="1"/>
              <a:t>consectetuer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elit. </a:t>
            </a:r>
          </a:p>
        </p:txBody>
      </p:sp>
      <p:pic>
        <p:nvPicPr>
          <p:cNvPr id="2050" name="Picture 2" descr="Bonsack's machin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580483"/>
            <a:ext cx="5904656" cy="4536504"/>
          </a:xfrm>
          <a:prstGeom prst="roundRect">
            <a:avLst>
              <a:gd name="adj" fmla="val 7165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83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problem addressed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  <a:p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endParaRPr lang="en-US" dirty="0"/>
          </a:p>
          <a:p>
            <a:r>
              <a:rPr lang="en-US" dirty="0"/>
              <a:t>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114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In summary, 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problem addressed is …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3892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Moving on to 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proposed solution…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700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proposed solution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 </a:t>
            </a:r>
            <a:r>
              <a:rPr lang="en-US" sz="2000" dirty="0" err="1"/>
              <a:t>consectetuer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elit. </a:t>
            </a:r>
          </a:p>
        </p:txBody>
      </p:sp>
      <p:pic>
        <p:nvPicPr>
          <p:cNvPr id="3074" name="Picture 2" descr="https://upload.wikimedia.org/wikipedia/commons/3/35/Human_losses_of_world_war_two_by_country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04"/>
          <a:stretch/>
        </p:blipFill>
        <p:spPr bwMode="auto">
          <a:xfrm>
            <a:off x="1475656" y="1632856"/>
            <a:ext cx="6336704" cy="426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656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proposed solution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77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proposed solution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  <a:p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endParaRPr lang="en-US" dirty="0"/>
          </a:p>
          <a:p>
            <a:r>
              <a:rPr lang="en-US" dirty="0"/>
              <a:t>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182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In summery,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proposed solution is ...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670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Solution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520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Let’s look at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results achieved so far.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138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preliminary results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736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835696" y="2781300"/>
            <a:ext cx="5797004" cy="20462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Agenda Lab</a:t>
            </a:r>
            <a:br>
              <a:rPr lang="en-US" b="1" dirty="0">
                <a:solidFill>
                  <a:srgbClr val="C00000"/>
                </a:solidFill>
              </a:rPr>
            </a:br>
            <a:br>
              <a:rPr lang="en-US" b="1" dirty="0">
                <a:solidFill>
                  <a:srgbClr val="C00000"/>
                </a:solidFill>
              </a:rPr>
            </a:br>
            <a:r>
              <a:rPr lang="en-US" sz="3200" dirty="0"/>
              <a:t>Agenda </a:t>
            </a:r>
            <a:r>
              <a:rPr lang="en-US" sz="3200" b="1" dirty="0"/>
              <a:t>Sidebar</a:t>
            </a:r>
            <a:r>
              <a:rPr lang="en-US" sz="3200" dirty="0"/>
              <a:t> Example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907704" y="6380162"/>
            <a:ext cx="3989387" cy="477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http://PowerPointLabs.info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6781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preliminary results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 </a:t>
            </a:r>
            <a:r>
              <a:rPr lang="en-US" sz="2000" dirty="0" err="1"/>
              <a:t>consectetuer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elit. </a:t>
            </a:r>
          </a:p>
        </p:txBody>
      </p:sp>
      <p:pic>
        <p:nvPicPr>
          <p:cNvPr id="4098" name="Picture 2" descr="https://upload.wikimedia.org/wikipedia/commons/thumb/5/57/GanttChartAnatomy.svg/896px-GanttChartAnatomy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450237"/>
            <a:ext cx="6854279" cy="455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4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preliminary results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  <a:p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endParaRPr lang="en-US" dirty="0"/>
          </a:p>
          <a:p>
            <a:r>
              <a:rPr lang="en-US" dirty="0"/>
              <a:t>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871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In summary,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results achieved so far are …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31665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Results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4810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Time to discuss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evaluation of results.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 dirty="0">
                  <a:solidFill>
                    <a:srgbClr val="FFFF00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6322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evaluation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1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evaluation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  <a:p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endParaRPr lang="en-US" dirty="0"/>
          </a:p>
          <a:p>
            <a:r>
              <a:rPr lang="en-US" dirty="0"/>
              <a:t>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5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evaluation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331640" y="6237312"/>
            <a:ext cx="6696744" cy="5760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 </a:t>
            </a:r>
            <a:r>
              <a:rPr lang="en-US" sz="2000" dirty="0" err="1"/>
              <a:t>consectetuer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elit.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40527" y="1905000"/>
            <a:ext cx="7299233" cy="35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91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In summary,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the evaluation of the results is …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4363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Evaluation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8744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To warp up, let’s look at the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road ahead.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Future work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417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future work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Future work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1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Let’s discuss about the 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motivation for this project.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064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solidFill>
                  <a:schemeClr val="bg1">
                    <a:lumMod val="65000"/>
                  </a:schemeClr>
                </a:solidFill>
              </a:rPr>
              <a:t>Thank you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.</a:t>
            </a:r>
            <a:br>
              <a:rPr lang="en-US" sz="32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b="1" dirty="0"/>
              <a:t>Questions?</a:t>
            </a: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2987824" y="6380162"/>
            <a:ext cx="3600400" cy="477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1400" dirty="0"/>
              <a:t>Image credits: Wikipedia</a:t>
            </a:r>
            <a:endParaRPr lang="en-SG" sz="1400" dirty="0"/>
          </a:p>
        </p:txBody>
      </p:sp>
    </p:spTree>
    <p:extLst>
      <p:ext uri="{BB962C8B-B14F-4D97-AF65-F5344CB8AC3E}">
        <p14:creationId xmlns:p14="http://schemas.microsoft.com/office/powerpoint/2010/main" val="3622940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motivation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41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/>
              <a:t>Details of motivation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  <a:p>
            <a:r>
              <a:rPr lang="en-US" dirty="0" err="1"/>
              <a:t>Consectetuer</a:t>
            </a:r>
            <a:r>
              <a:rPr lang="en-US" dirty="0"/>
              <a:t> adipiscing elit. Maecenas porttitor congue massa. Fusce posuere, magna sed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endParaRPr lang="en-US" dirty="0"/>
          </a:p>
          <a:p>
            <a:r>
              <a:rPr lang="en-US" dirty="0"/>
              <a:t>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Nunc viverra imperdiet enim. Fusce est. Vivamus a tellus.</a:t>
            </a:r>
          </a:p>
          <a:p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10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motivation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5733256"/>
            <a:ext cx="8229600" cy="576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 </a:t>
            </a:r>
            <a:r>
              <a:rPr lang="en-US" sz="2000" dirty="0" err="1"/>
              <a:t>consectetuer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elit. </a:t>
            </a:r>
          </a:p>
        </p:txBody>
      </p:sp>
      <p:pic>
        <p:nvPicPr>
          <p:cNvPr id="1026" name="Picture 2" descr="https://upload.wikimedia.org/wikipedia/commons/4/49/Ape_skeletons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608" y="2204864"/>
            <a:ext cx="7056784" cy="338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2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4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6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7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8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9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6630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In summary, </a:t>
            </a:r>
            <a:br>
              <a:rPr lang="en-US" sz="3200" b="1" dirty="0"/>
            </a:br>
            <a:r>
              <a:rPr lang="en-US" sz="3200" b="1" dirty="0"/>
              <a:t>the main motivation for this project is …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5806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Motivation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11202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Problem</a:t>
              </a: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3921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Next, let’s look at </a:t>
            </a:r>
            <a:br>
              <a:rPr lang="en-US" sz="3200" b="1" dirty="0"/>
            </a:br>
            <a:r>
              <a:rPr lang="en-US" sz="3200" b="1" dirty="0"/>
              <a:t>the problem addressed</a:t>
            </a:r>
          </a:p>
        </p:txBody>
      </p:sp>
      <p:grpSp>
        <p:nvGrpSpPr>
          <p:cNvPr id="29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0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2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3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4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5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6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7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674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3200" b="1" dirty="0"/>
              <a:t>Details of problem addressed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Lorem ipsum dolor sit amet, consectetuer adipiscing elit. Maecenas porttitor congue massa.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Fusce</a:t>
            </a:r>
            <a:r>
              <a:rPr lang="en-US" dirty="0"/>
              <a:t> posuere, magna sed pulvinar ultricies, purus lectus malesuada libero, sit amet commodo magna eros quis urna.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Nunc viverra imperdiet enim. Fusce est. Vivamus a tellus.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0" name="PptLabsAgenda_&amp;^@BeamShapeMainGroup_&amp;^@2015063017381402481"/>
          <p:cNvGrpSpPr/>
          <p:nvPr/>
        </p:nvGrpSpPr>
        <p:grpSpPr>
          <a:xfrm>
            <a:off x="0" y="0"/>
            <a:ext cx="9144000" cy="369332"/>
            <a:chOff x="0" y="0"/>
            <a:chExt cx="9144000" cy="369332"/>
          </a:xfrm>
        </p:grpSpPr>
        <p:sp>
          <p:nvSpPr>
            <p:cNvPr id="31" name="PptLabsAgenda_&amp;^@BeamShapeBackground_&amp;^@2015062915230340025"/>
            <p:cNvSpPr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solidFill>
              <a:srgbClr val="000000"/>
            </a:solidFill>
            <a:ln w="15875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15875" cap="flat" cmpd="sng" algn="ctr">
                  <a:solidFill>
                    <a:schemeClr val="accent1">
                      <a:shade val="50000"/>
                      <a:shade val="80000"/>
                      <a:lumMod val="9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+mj-lt"/>
              </a:endParaRPr>
            </a:p>
          </p:txBody>
        </p:sp>
        <p:sp>
          <p:nvSpPr>
            <p:cNvPr id="33" name="PptLabsAgenda_&amp;^@BeamShapeText_&amp;^@Motivation_2"/>
            <p:cNvSpPr txBox="1"/>
            <p:nvPr/>
          </p:nvSpPr>
          <p:spPr>
            <a:xfrm>
              <a:off x="104513" y="0"/>
              <a:ext cx="1374094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Motivation</a:t>
              </a:r>
            </a:p>
          </p:txBody>
        </p:sp>
        <p:sp>
          <p:nvSpPr>
            <p:cNvPr id="34" name="PptLabsAgenda_&amp;^@BeamShapeText_&amp;^@Problem_3"/>
            <p:cNvSpPr txBox="1"/>
            <p:nvPr/>
          </p:nvSpPr>
          <p:spPr>
            <a:xfrm>
              <a:off x="1760055" y="0"/>
              <a:ext cx="1107996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 b="1">
                  <a:solidFill>
                    <a:srgbClr val="FFFF00"/>
                  </a:solidFill>
                  <a:latin typeface="Century Gothic"/>
                </a:rPr>
                <a:t>Problem</a:t>
              </a:r>
              <a:endParaRPr lang="en-SG" b="1" dirty="0">
                <a:solidFill>
                  <a:srgbClr val="FFFF00"/>
                </a:solidFill>
                <a:latin typeface="Century Gothic"/>
              </a:endParaRPr>
            </a:p>
          </p:txBody>
        </p:sp>
        <p:sp>
          <p:nvSpPr>
            <p:cNvPr id="35" name="PptLabsAgenda_&amp;^@BeamShapeText_&amp;^@Solution_4"/>
            <p:cNvSpPr txBox="1"/>
            <p:nvPr/>
          </p:nvSpPr>
          <p:spPr>
            <a:xfrm>
              <a:off x="3288062" y="0"/>
              <a:ext cx="105509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Solution</a:t>
              </a:r>
            </a:p>
          </p:txBody>
        </p:sp>
        <p:sp>
          <p:nvSpPr>
            <p:cNvPr id="36" name="PptLabsAgenda_&amp;^@BeamShapeText_&amp;^@Results_5"/>
            <p:cNvSpPr txBox="1"/>
            <p:nvPr/>
          </p:nvSpPr>
          <p:spPr>
            <a:xfrm>
              <a:off x="4870572" y="0"/>
              <a:ext cx="926857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Results</a:t>
              </a:r>
            </a:p>
          </p:txBody>
        </p:sp>
        <p:sp>
          <p:nvSpPr>
            <p:cNvPr id="37" name="PptLabsAgenda_&amp;^@BeamShapeText_&amp;^@Evaluation_6"/>
            <p:cNvSpPr txBox="1"/>
            <p:nvPr/>
          </p:nvSpPr>
          <p:spPr>
            <a:xfrm>
              <a:off x="6212534" y="0"/>
              <a:ext cx="1354858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Evaluation</a:t>
              </a:r>
            </a:p>
          </p:txBody>
        </p:sp>
        <p:sp>
          <p:nvSpPr>
            <p:cNvPr id="38" name="PptLabsAgenda_&amp;^@BeamShapeText_&amp;^@Future work_7"/>
            <p:cNvSpPr txBox="1"/>
            <p:nvPr/>
          </p:nvSpPr>
          <p:spPr>
            <a:xfrm>
              <a:off x="7651255" y="0"/>
              <a:ext cx="1461490" cy="36933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lvl="0"/>
              <a:r>
                <a:rPr lang="en-SG">
                  <a:solidFill>
                    <a:srgbClr val="FFFFFF"/>
                  </a:solidFill>
                  <a:latin typeface="Century Gothic"/>
                </a:rPr>
                <a:t>Future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567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0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999</Words>
  <Application>Microsoft Office PowerPoint</Application>
  <PresentationFormat>全屏显示(4:3)</PresentationFormat>
  <Paragraphs>261</Paragraphs>
  <Slides>30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Courier New</vt:lpstr>
      <vt:lpstr>Palatino Linotype</vt:lpstr>
      <vt:lpstr>Executive</vt:lpstr>
      <vt:lpstr>PowerPoint 演示文稿</vt:lpstr>
      <vt:lpstr>Agenda Lab  Agenda Sidebar Example</vt:lpstr>
      <vt:lpstr>Let’s discuss about the  motivation for this project.</vt:lpstr>
      <vt:lpstr>Details of motivation</vt:lpstr>
      <vt:lpstr>Details of motivation</vt:lpstr>
      <vt:lpstr>Details of motivation</vt:lpstr>
      <vt:lpstr>In summary,  the main motivation for this project is …</vt:lpstr>
      <vt:lpstr>Next, let’s look at  the problem addressed</vt:lpstr>
      <vt:lpstr>Details of problem addressed</vt:lpstr>
      <vt:lpstr>Details of problem addressed</vt:lpstr>
      <vt:lpstr>Details of problem addressed</vt:lpstr>
      <vt:lpstr>In summary,  the problem addressed is …</vt:lpstr>
      <vt:lpstr>Moving on to  the proposed solution…</vt:lpstr>
      <vt:lpstr>Details of proposed solution</vt:lpstr>
      <vt:lpstr>Details of proposed solution</vt:lpstr>
      <vt:lpstr>Details of proposed solution</vt:lpstr>
      <vt:lpstr>In summery, the proposed solution is ...</vt:lpstr>
      <vt:lpstr>Let’s look at the results achieved so far.</vt:lpstr>
      <vt:lpstr>Details of preliminary results</vt:lpstr>
      <vt:lpstr>Details of preliminary results</vt:lpstr>
      <vt:lpstr>Details of preliminary results</vt:lpstr>
      <vt:lpstr>In summary, the results achieved so far are …</vt:lpstr>
      <vt:lpstr>Time to discuss the evaluation of results.</vt:lpstr>
      <vt:lpstr>Details of evaluation</vt:lpstr>
      <vt:lpstr>Details of evaluation</vt:lpstr>
      <vt:lpstr>Details of evaluation</vt:lpstr>
      <vt:lpstr>In summary, the evaluation of the results is …</vt:lpstr>
      <vt:lpstr>To warp up, let’s look at the road ahead.</vt:lpstr>
      <vt:lpstr>Details of future work</vt:lpstr>
      <vt:lpstr>Thank you.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Lab Visual Agenda Example</dc:title>
  <dc:creator>Damith Chatura Rajapakse</dc:creator>
  <cp:lastModifiedBy>Administrator</cp:lastModifiedBy>
  <cp:revision>38</cp:revision>
  <dcterms:created xsi:type="dcterms:W3CDTF">2015-05-24T08:34:40Z</dcterms:created>
  <dcterms:modified xsi:type="dcterms:W3CDTF">2023-03-02T10:37:17Z</dcterms:modified>
</cp:coreProperties>
</file>