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  <p:sldMasterId id="2147483697" r:id="rId4"/>
    <p:sldMasterId id="2147483708" r:id="rId5"/>
  </p:sldMasterIdLst>
  <p:notesMasterIdLst>
    <p:notesMasterId r:id="rId38"/>
  </p:notesMasterIdLst>
  <p:sldIdLst>
    <p:sldId id="333" r:id="rId6"/>
    <p:sldId id="256" r:id="rId7"/>
    <p:sldId id="334" r:id="rId8"/>
    <p:sldId id="335" r:id="rId9"/>
    <p:sldId id="314" r:id="rId10"/>
    <p:sldId id="315" r:id="rId11"/>
    <p:sldId id="316" r:id="rId12"/>
    <p:sldId id="336" r:id="rId13"/>
    <p:sldId id="337" r:id="rId14"/>
    <p:sldId id="318" r:id="rId15"/>
    <p:sldId id="320" r:id="rId16"/>
    <p:sldId id="319" r:id="rId17"/>
    <p:sldId id="338" r:id="rId18"/>
    <p:sldId id="339" r:id="rId19"/>
    <p:sldId id="323" r:id="rId20"/>
    <p:sldId id="322" r:id="rId21"/>
    <p:sldId id="324" r:id="rId22"/>
    <p:sldId id="340" r:id="rId23"/>
    <p:sldId id="341" r:id="rId24"/>
    <p:sldId id="326" r:id="rId25"/>
    <p:sldId id="325" r:id="rId26"/>
    <p:sldId id="327" r:id="rId27"/>
    <p:sldId id="342" r:id="rId28"/>
    <p:sldId id="343" r:id="rId29"/>
    <p:sldId id="328" r:id="rId30"/>
    <p:sldId id="330" r:id="rId31"/>
    <p:sldId id="329" r:id="rId32"/>
    <p:sldId id="344" r:id="rId33"/>
    <p:sldId id="345" r:id="rId34"/>
    <p:sldId id="331" r:id="rId35"/>
    <p:sldId id="346" r:id="rId36"/>
    <p:sldId id="34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3F46055-7502-42B9-9A3E-BFBA34161CDA}">
          <p14:sldIdLst>
            <p14:sldId id="333"/>
            <p14:sldId id="256"/>
            <p14:sldId id="334"/>
          </p14:sldIdLst>
        </p14:section>
        <p14:section name="Background and motivation" id="{B64985A9-05A0-43FD-A400-8315A4E2DF68}">
          <p14:sldIdLst>
            <p14:sldId id="335"/>
            <p14:sldId id="314"/>
            <p14:sldId id="315"/>
            <p14:sldId id="316"/>
            <p14:sldId id="336"/>
          </p14:sldIdLst>
        </p14:section>
        <p14:section name="Problem addressed" id="{762C5EAF-0031-4ABA-A6DC-C2E1FFCF29AA}">
          <p14:sldIdLst>
            <p14:sldId id="337"/>
            <p14:sldId id="318"/>
            <p14:sldId id="320"/>
            <p14:sldId id="319"/>
            <p14:sldId id="338"/>
          </p14:sldIdLst>
        </p14:section>
        <p14:section name="Proposed solution" id="{536B48B7-E19C-4BDE-9D79-EC0A9D413904}">
          <p14:sldIdLst>
            <p14:sldId id="339"/>
            <p14:sldId id="323"/>
            <p14:sldId id="322"/>
            <p14:sldId id="324"/>
            <p14:sldId id="340"/>
          </p14:sldIdLst>
        </p14:section>
        <p14:section name="Preliminary results" id="{52192AD5-88A1-40A6-8C9F-2C0DBDEB5F6A}">
          <p14:sldIdLst>
            <p14:sldId id="341"/>
            <p14:sldId id="326"/>
            <p14:sldId id="325"/>
            <p14:sldId id="327"/>
            <p14:sldId id="342"/>
          </p14:sldIdLst>
        </p14:section>
        <p14:section name="Evaluation" id="{7CA5F120-8D27-490D-A50A-6675B4DA4921}">
          <p14:sldIdLst>
            <p14:sldId id="343"/>
            <p14:sldId id="328"/>
            <p14:sldId id="330"/>
            <p14:sldId id="329"/>
            <p14:sldId id="344"/>
          </p14:sldIdLst>
        </p14:section>
        <p14:section name="Future work" id="{510D2B0B-24B5-4E7C-9001-41E51380791D}">
          <p14:sldIdLst>
            <p14:sldId id="345"/>
            <p14:sldId id="331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627BE-A05D-4ACA-8E33-EA05D522C849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C41B-5481-4BC3-8140-58AED22942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580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此备注页用于存储数据</a:t>
            </a:r>
            <a:r>
              <a:rPr lang="en-US" altLang="zh-CN"/>
              <a:t>-</a:t>
            </a:r>
            <a:r>
              <a:rPr lang="zh-CN" altLang="en-US"/>
              <a:t>请勿编辑备注。 </a:t>
            </a:r>
            <a:r>
              <a:rPr lang="en-US" altLang="zh-CN"/>
              <a:t>UFBUVGVtcGxhdGVNYXJrZXI=@VW5uYW1lZCBTaGFwZSAyMDIzMDIwODIxMjgzNjQ4NzUy@UHB0TGFic0FnZW5kYV8mXkBDb250ZW50U2hhcGVfJl5AMjAyMzAyMDgyMTI4MzYxNDczMA==@1866168312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8C41B-5481-4BC3-8140-58AED22942D8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528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4846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224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966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75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813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429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650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248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9699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1195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4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295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098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16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69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13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9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0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16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2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059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617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11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0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33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93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2/3/2023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5565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6100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6638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784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20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223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4130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6788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4968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05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32123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952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22920"/>
            <a:ext cx="9144000" cy="688092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22920"/>
            <a:ext cx="9144000" cy="688092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047885" cy="4094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7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4" r:id="rId7"/>
    <p:sldLayoutId id="2147483685" r:id="rId8"/>
    <p:sldLayoutId id="214748368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22920"/>
            <a:ext cx="9144000" cy="688092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047885" cy="4094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22920"/>
            <a:ext cx="9144000" cy="688092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047885" cy="4094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9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22920"/>
            <a:ext cx="9144000" cy="688092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C42EEE-3E5D-4D0F-A5A1-DBE4DDAAFE18}" type="datetimeFigureOut">
              <a:rPr lang="en-SG" smtClean="0"/>
              <a:t>2/3/2023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793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ptLabsAgenda_&amp;^@Bullet_&amp;^@Reference_&amp;^@20230208212836312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PTTemplateMarker">
            <a:extLst>
              <a:ext uri="{FF2B5EF4-FFF2-40B4-BE49-F238E27FC236}">
                <a16:creationId xmlns:a16="http://schemas.microsoft.com/office/drawing/2014/main" id="{FBBA46E2-9245-9D62-676C-E553B78F7125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vert="horz" rtlCol="0">
            <a:normAutofit/>
          </a:bodyPr>
          <a:lstStyle/>
          <a:p>
            <a:pPr algn="ctr"/>
            <a:r>
              <a:rPr lang="zh-CN" altLang="en-US" b="1">
                <a:solidFill>
                  <a:srgbClr val="FFFF00"/>
                </a:solidFill>
              </a:rPr>
              <a:t>这张幻灯片用作生成议程幻灯片的‘模板’。请不要删除这张幻灯片。</a:t>
            </a:r>
          </a:p>
          <a:p>
            <a:pPr algn="ctr"/>
            <a:r>
              <a:rPr lang="zh-CN" altLang="en-US">
                <a:solidFill>
                  <a:srgbClr val="FFFFFF"/>
                </a:solidFill>
              </a:rPr>
              <a:t>调整此幻灯片的设计并单击“同步议程”（在议程模块中）以在其他幻灯片中复制设计。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Unnamed Shape 2023020821283648752">
            <a:extLst>
              <a:ext uri="{FF2B5EF4-FFF2-40B4-BE49-F238E27FC236}">
                <a16:creationId xmlns:a16="http://schemas.microsoft.com/office/drawing/2014/main" id="{D0AB6621-CA84-2C6F-2129-4EB4823B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议程</a:t>
            </a:r>
            <a:endParaRPr lang="en-US"/>
          </a:p>
        </p:txBody>
      </p:sp>
      <p:sp>
        <p:nvSpPr>
          <p:cNvPr id="3" name="PptLabsAgenda_&amp;^@ContentShape_&amp;^@2023020821283614730">
            <a:extLst>
              <a:ext uri="{FF2B5EF4-FFF2-40B4-BE49-F238E27FC236}">
                <a16:creationId xmlns:a16="http://schemas.microsoft.com/office/drawing/2014/main" id="{5286D00C-7E5F-F616-7813-CC6C6D7C3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808080"/>
                </a:solidFill>
              </a:rPr>
              <a:t>已访问项目符号格式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突出显示的项目符号格式</a:t>
            </a:r>
          </a:p>
          <a:p>
            <a:r>
              <a:rPr lang="zh-CN" altLang="en-US" dirty="0">
                <a:solidFill>
                  <a:srgbClr val="000000"/>
                </a:solidFill>
              </a:rPr>
              <a:t>未访问项目符号格式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Details of problem addressed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Fusce</a:t>
            </a:r>
            <a:r>
              <a:rPr lang="en-US" dirty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31640" y="6237312"/>
            <a:ext cx="669674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consectetuer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elit. </a:t>
            </a:r>
          </a:p>
        </p:txBody>
      </p:sp>
      <p:pic>
        <p:nvPicPr>
          <p:cNvPr id="2050" name="Picture 2" descr="Bonsack's mach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80483"/>
            <a:ext cx="5904656" cy="4536504"/>
          </a:xfrm>
          <a:prstGeom prst="roundRect">
            <a:avLst>
              <a:gd name="adj" fmla="val 716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Details of problem addressed</a:t>
            </a:r>
          </a:p>
        </p:txBody>
      </p:sp>
    </p:spTree>
    <p:extLst>
      <p:ext uri="{BB962C8B-B14F-4D97-AF65-F5344CB8AC3E}">
        <p14:creationId xmlns:p14="http://schemas.microsoft.com/office/powerpoint/2010/main" val="9198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/>
              <a:t>Details of problem addressed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adipiscing elit. Maecenas porttitor congue massa. Fusce posuere, magna sed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endParaRPr lang="en-US" dirty="0"/>
          </a:p>
          <a:p>
            <a:r>
              <a:rPr lang="en-US" dirty="0"/>
              <a:t>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Problem addresse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70560">
            <a:extLst>
              <a:ext uri="{FF2B5EF4-FFF2-40B4-BE49-F238E27FC236}">
                <a16:creationId xmlns:a16="http://schemas.microsoft.com/office/drawing/2014/main" id="{E7B482D2-2CE0-F4CE-B57C-D523B1D7F0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2A081196-3E4D-1FFF-EE41-429993912906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76D6F5A8-3F7C-122F-4B64-A8EA661EDE4E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Proposed solu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73657">
            <a:extLst>
              <a:ext uri="{FF2B5EF4-FFF2-40B4-BE49-F238E27FC236}">
                <a16:creationId xmlns:a16="http://schemas.microsoft.com/office/drawing/2014/main" id="{6A754750-857E-DF8F-3452-BCCAFA0CDC8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2AFFCEAE-DED7-3B62-D991-EA5532188149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3F615AB7-DA59-C222-B24F-5A01A916130E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4079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31640" y="6237312"/>
            <a:ext cx="669674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consectetuer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elit. </a:t>
            </a:r>
          </a:p>
        </p:txBody>
      </p:sp>
      <p:pic>
        <p:nvPicPr>
          <p:cNvPr id="3074" name="Picture 2" descr="https://upload.wikimedia.org/wikipedia/commons/3/35/Human_losses_of_world_war_two_by_country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4"/>
          <a:stretch/>
        </p:blipFill>
        <p:spPr bwMode="auto">
          <a:xfrm>
            <a:off x="1475656" y="1632856"/>
            <a:ext cx="6336704" cy="42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Details of 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7265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Details of proposed solution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Fusce</a:t>
            </a:r>
            <a:r>
              <a:rPr lang="en-US" dirty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/>
              <a:t>Details of proposed solution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adipiscing elit. Maecenas porttitor congue massa. Fusce posuere, magna sed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endParaRPr lang="en-US" dirty="0"/>
          </a:p>
          <a:p>
            <a:r>
              <a:rPr lang="en-US" dirty="0"/>
              <a:t>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Proposed solu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73744">
            <a:extLst>
              <a:ext uri="{FF2B5EF4-FFF2-40B4-BE49-F238E27FC236}">
                <a16:creationId xmlns:a16="http://schemas.microsoft.com/office/drawing/2014/main" id="{A9ADECEB-E86C-F0BC-E0A8-4D5C97C5B1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5D6A73F7-210E-AC68-C97A-5DC4A80F621E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0F618314-F0A2-1E83-E8E2-D5383FB9921A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Preliminary result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76988">
            <a:extLst>
              <a:ext uri="{FF2B5EF4-FFF2-40B4-BE49-F238E27FC236}">
                <a16:creationId xmlns:a16="http://schemas.microsoft.com/office/drawing/2014/main" id="{43885F95-520E-42E4-80F3-BD42DA89C05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6EDF475E-CAF3-3EC0-9AEC-2FD152D798F9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F725FB21-1DFC-F488-D1BD-D467FB6746A4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0654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2780928"/>
            <a:ext cx="7632848" cy="2046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Agenda Lab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r>
              <a:rPr lang="en-US" sz="3200" dirty="0"/>
              <a:t>Agenda Slides (Text) Example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7812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Details of preliminary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Fusce</a:t>
            </a:r>
            <a:r>
              <a:rPr lang="en-US" dirty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31640" y="6237312"/>
            <a:ext cx="669674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consectetuer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elit. </a:t>
            </a:r>
          </a:p>
        </p:txBody>
      </p:sp>
      <p:pic>
        <p:nvPicPr>
          <p:cNvPr id="4098" name="Picture 2" descr="https://upload.wikimedia.org/wikipedia/commons/thumb/5/57/GanttChartAnatomy.svg/896px-GanttChartAnatomy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50237"/>
            <a:ext cx="6854279" cy="45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Details of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2574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/>
              <a:t>Details of preliminary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adipiscing elit. Maecenas porttitor congue massa. Fusce posuere, magna sed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endParaRPr lang="en-US" dirty="0"/>
          </a:p>
          <a:p>
            <a:r>
              <a:rPr lang="en-US" dirty="0"/>
              <a:t>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Preliminary result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77088">
            <a:extLst>
              <a:ext uri="{FF2B5EF4-FFF2-40B4-BE49-F238E27FC236}">
                <a16:creationId xmlns:a16="http://schemas.microsoft.com/office/drawing/2014/main" id="{8A81A1FD-965C-16B4-26EF-8F80F59F400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3A24DF97-A6BF-6396-71C3-C58916DAF5DC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AC0CCB3D-6B4D-83AC-5373-FE338283F954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Evalua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80349">
            <a:extLst>
              <a:ext uri="{FF2B5EF4-FFF2-40B4-BE49-F238E27FC236}">
                <a16:creationId xmlns:a16="http://schemas.microsoft.com/office/drawing/2014/main" id="{ADCF43F8-D1AF-3A9D-B013-ED51D9E342F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02084F7A-A9B8-E88D-E9B4-7DCC94C0A1E0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21103096-3F80-7195-5C97-46914F1BC415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Details of evaluation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Fusce</a:t>
            </a:r>
            <a:r>
              <a:rPr lang="en-US" dirty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/>
              <a:t>Details of evaluation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adipiscing elit. Maecenas porttitor congue massa. Fusce posuere, magna sed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endParaRPr lang="en-US" dirty="0"/>
          </a:p>
          <a:p>
            <a:r>
              <a:rPr lang="en-US" dirty="0"/>
              <a:t>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31640" y="6237312"/>
            <a:ext cx="669674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consectetuer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elit.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527" y="1905000"/>
            <a:ext cx="7299233" cy="35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Details of evaluation</a:t>
            </a:r>
          </a:p>
        </p:txBody>
      </p:sp>
    </p:spTree>
    <p:extLst>
      <p:ext uri="{BB962C8B-B14F-4D97-AF65-F5344CB8AC3E}">
        <p14:creationId xmlns:p14="http://schemas.microsoft.com/office/powerpoint/2010/main" val="35759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Evalua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80439">
            <a:extLst>
              <a:ext uri="{FF2B5EF4-FFF2-40B4-BE49-F238E27FC236}">
                <a16:creationId xmlns:a16="http://schemas.microsoft.com/office/drawing/2014/main" id="{23059934-4788-4C50-013D-22D5A29DA40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372D739D-007D-E49C-20C1-E923CF0E8613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F2A4244C-49D3-C6B9-AA3C-B9381CD2D901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Future wor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83359">
            <a:extLst>
              <a:ext uri="{FF2B5EF4-FFF2-40B4-BE49-F238E27FC236}">
                <a16:creationId xmlns:a16="http://schemas.microsoft.com/office/drawing/2014/main" id="{D9F1BE27-85AF-8A95-8FB1-191D0383CE1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73F9E411-4506-5CB2-8C6C-616CED283892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E0271A8D-6025-3376-4786-4199361BE4ED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65358">
            <a:extLst>
              <a:ext uri="{FF2B5EF4-FFF2-40B4-BE49-F238E27FC236}">
                <a16:creationId xmlns:a16="http://schemas.microsoft.com/office/drawing/2014/main" id="{E322003C-43B5-356D-937A-2FC64F547A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1EE97EEB-5AE9-2551-D721-D77A9A05C070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D705F29E-1685-5B6C-84AF-1809D07DB66B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2343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Details of future 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Fusce</a:t>
            </a:r>
            <a:r>
              <a:rPr lang="en-US" dirty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Future wor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83458">
            <a:extLst>
              <a:ext uri="{FF2B5EF4-FFF2-40B4-BE49-F238E27FC236}">
                <a16:creationId xmlns:a16="http://schemas.microsoft.com/office/drawing/2014/main" id="{0354E141-90C0-B8B9-B37C-67404F0EE85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92B96348-DA5F-E127-6CBC-4EAB6AAE31A7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E0BE20F4-1C5A-C0AB-3DE1-A0353495252E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OfBulletAgenda_&amp;^@Future wor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83548">
            <a:extLst>
              <a:ext uri="{FF2B5EF4-FFF2-40B4-BE49-F238E27FC236}">
                <a16:creationId xmlns:a16="http://schemas.microsoft.com/office/drawing/2014/main" id="{90AF7C03-BF87-04C5-3BEE-E35ED325CA3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A3CD9BFB-7DD3-61CF-A46B-96459FB4CCA2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3EBE40C6-2263-2AA9-899F-59DCCD1DDDA9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Background and motiva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67081">
            <a:extLst>
              <a:ext uri="{FF2B5EF4-FFF2-40B4-BE49-F238E27FC236}">
                <a16:creationId xmlns:a16="http://schemas.microsoft.com/office/drawing/2014/main" id="{CC288334-1655-C040-257E-EAADCD76A03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729B0192-E5C5-81CE-F5B8-79BC9CABC6A4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64BB5020-04ED-4350-06CC-FF5845BFA949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3200" b="1" dirty="0">
                <a:solidFill>
                  <a:srgbClr val="C00000"/>
                </a:solidFill>
              </a:rPr>
              <a:t>背景和动机的详细信息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/>
              <a:t>Details of background and motivation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adipiscing elit. Maecenas porttitor congue massa. Fusce posuere, magna sed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ultricies</a:t>
            </a:r>
            <a:endParaRPr lang="en-US" dirty="0"/>
          </a:p>
          <a:p>
            <a:r>
              <a:rPr lang="en-US" dirty="0"/>
              <a:t>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/>
              <a:t>Details of background and motivation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consectetuer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elit. </a:t>
            </a:r>
          </a:p>
        </p:txBody>
      </p:sp>
      <p:pic>
        <p:nvPicPr>
          <p:cNvPr id="1026" name="Picture 2" descr="https://upload.wikimedia.org/wikipedia/commons/4/49/Ape_skeletons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204864"/>
            <a:ext cx="7056784" cy="338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Background and motiva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67171">
            <a:extLst>
              <a:ext uri="{FF2B5EF4-FFF2-40B4-BE49-F238E27FC236}">
                <a16:creationId xmlns:a16="http://schemas.microsoft.com/office/drawing/2014/main" id="{E9A7351C-5F11-82E2-5AEA-038F5576FB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23D7E1E4-C831-4C12-9478-74199F630FB4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D9A1548D-7A84-E0BF-8FA9-5E02167950F1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145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Problem addresse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Indicator202302082128370470">
            <a:extLst>
              <a:ext uri="{FF2B5EF4-FFF2-40B4-BE49-F238E27FC236}">
                <a16:creationId xmlns:a16="http://schemas.microsoft.com/office/drawing/2014/main" id="{EE69B18E-992F-8E23-1D18-E2980D36FC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5400"/>
            <a:ext cx="254000" cy="762000"/>
          </a:xfrm>
          <a:prstGeom prst="rect">
            <a:avLst/>
          </a:prstGeom>
        </p:spPr>
      </p:pic>
      <p:sp>
        <p:nvSpPr>
          <p:cNvPr id="6" name="Unnamed Shape 2023020821283648752">
            <a:extLst>
              <a:ext uri="{FF2B5EF4-FFF2-40B4-BE49-F238E27FC236}">
                <a16:creationId xmlns:a16="http://schemas.microsoft.com/office/drawing/2014/main" id="{BE1A685D-625D-BDC6-1A57-1214B4197F5D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j-cs"/>
              </a:rPr>
              <a:t>议程</a:t>
            </a:r>
            <a:endParaRPr lang="en-US"/>
          </a:p>
        </p:txBody>
      </p:sp>
      <p:sp>
        <p:nvSpPr>
          <p:cNvPr id="7" name="PptLabsAgenda_&amp;^@ContentShape_&amp;^@2023020821283614730">
            <a:extLst>
              <a:ext uri="{FF2B5EF4-FFF2-40B4-BE49-F238E27FC236}">
                <a16:creationId xmlns:a16="http://schemas.microsoft.com/office/drawing/2014/main" id="{79745532-384F-E719-3AB9-D55E4E0E7B67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Background and motivation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Problem addressed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黑体" panose="02010609060101010101" pitchFamily="49" charset="-122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Proposed solution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Preliminary results</a:t>
            </a:r>
          </a:p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黑体" panose="02010609060101010101" pitchFamily="49" charset="-122"/>
                <a:cs typeface="+mn-cs"/>
              </a:rPr>
              <a:t>Evaluation</a:t>
            </a:r>
          </a:p>
          <a:p>
            <a:r>
              <a:rPr lang="en-US" altLang="zh-CN"/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091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 slid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tent slid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genda Templat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354</TotalTime>
  <Words>894</Words>
  <Application>Microsoft Office PowerPoint</Application>
  <PresentationFormat>全屏显示(4:3)</PresentationFormat>
  <Paragraphs>183</Paragraphs>
  <Slides>32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Brush Script MT</vt:lpstr>
      <vt:lpstr>Calibri</vt:lpstr>
      <vt:lpstr>Constantia</vt:lpstr>
      <vt:lpstr>Franklin Gothic Book</vt:lpstr>
      <vt:lpstr>Rage Italic</vt:lpstr>
      <vt:lpstr>Pushpin</vt:lpstr>
      <vt:lpstr>content slides</vt:lpstr>
      <vt:lpstr>1_content slides</vt:lpstr>
      <vt:lpstr>2_content slides</vt:lpstr>
      <vt:lpstr>Agenda Template</vt:lpstr>
      <vt:lpstr>议程</vt:lpstr>
      <vt:lpstr>Agenda Lab  Agenda Slides (Text) Example</vt:lpstr>
      <vt:lpstr>PowerPoint 演示文稿</vt:lpstr>
      <vt:lpstr>PowerPoint 演示文稿</vt:lpstr>
      <vt:lpstr>背景和动机的详细信息</vt:lpstr>
      <vt:lpstr>Details of background and motivation</vt:lpstr>
      <vt:lpstr>Details of background and motivation</vt:lpstr>
      <vt:lpstr>PowerPoint 演示文稿</vt:lpstr>
      <vt:lpstr>PowerPoint 演示文稿</vt:lpstr>
      <vt:lpstr>Details of problem addressed</vt:lpstr>
      <vt:lpstr>Details of problem addressed</vt:lpstr>
      <vt:lpstr>Details of problem addressed</vt:lpstr>
      <vt:lpstr>PowerPoint 演示文稿</vt:lpstr>
      <vt:lpstr>PowerPoint 演示文稿</vt:lpstr>
      <vt:lpstr>Details of proposed solution</vt:lpstr>
      <vt:lpstr>Details of proposed solution</vt:lpstr>
      <vt:lpstr>Details of proposed solution</vt:lpstr>
      <vt:lpstr>PowerPoint 演示文稿</vt:lpstr>
      <vt:lpstr>PowerPoint 演示文稿</vt:lpstr>
      <vt:lpstr>Details of preliminary results</vt:lpstr>
      <vt:lpstr>Details of preliminary results</vt:lpstr>
      <vt:lpstr>Details of preliminary results</vt:lpstr>
      <vt:lpstr>PowerPoint 演示文稿</vt:lpstr>
      <vt:lpstr>PowerPoint 演示文稿</vt:lpstr>
      <vt:lpstr>Details of evaluation</vt:lpstr>
      <vt:lpstr>Details of evaluation</vt:lpstr>
      <vt:lpstr>Details of evaluation</vt:lpstr>
      <vt:lpstr>PowerPoint 演示文稿</vt:lpstr>
      <vt:lpstr>PowerPoint 演示文稿</vt:lpstr>
      <vt:lpstr>Details of future work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Lab Visual Agenda Example</dc:title>
  <dc:creator>Damith Chatura Rajapakse</dc:creator>
  <cp:lastModifiedBy>Administrator</cp:lastModifiedBy>
  <cp:revision>38</cp:revision>
  <dcterms:created xsi:type="dcterms:W3CDTF">2015-05-24T08:34:40Z</dcterms:created>
  <dcterms:modified xsi:type="dcterms:W3CDTF">2023-03-02T12:01:58Z</dcterms:modified>
</cp:coreProperties>
</file>