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4" r:id="rId2"/>
    <p:sldId id="257" r:id="rId3"/>
    <p:sldId id="291" r:id="rId4"/>
    <p:sldId id="292" r:id="rId5"/>
    <p:sldId id="293" r:id="rId6"/>
    <p:sldId id="258" r:id="rId7"/>
    <p:sldId id="259" r:id="rId8"/>
    <p:sldId id="281" r:id="rId9"/>
    <p:sldId id="282" r:id="rId10"/>
    <p:sldId id="283" r:id="rId11"/>
    <p:sldId id="262" r:id="rId12"/>
    <p:sldId id="260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opic A" id="{B64985A9-05A0-43FD-A400-8315A4E2DF68}">
          <p14:sldIdLst>
            <p14:sldId id="294"/>
            <p14:sldId id="257"/>
            <p14:sldId id="291"/>
            <p14:sldId id="292"/>
            <p14:sldId id="293"/>
            <p14:sldId id="258"/>
          </p14:sldIdLst>
        </p14:section>
        <p14:section name="Topic B" id="{762C5EAF-0031-4ABA-A6DC-C2E1FFCF29AA}">
          <p14:sldIdLst>
            <p14:sldId id="259"/>
            <p14:sldId id="281"/>
            <p14:sldId id="282"/>
            <p14:sldId id="283"/>
            <p14:sldId id="262"/>
          </p14:sldIdLst>
        </p14:section>
        <p14:section name="Topic C" id="{536B48B7-E19C-4BDE-9D79-EC0A9D413904}">
          <p14:sldIdLst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37" autoAdjust="0"/>
  </p:normalViewPr>
  <p:slideViewPr>
    <p:cSldViewPr>
      <p:cViewPr varScale="1">
        <p:scale>
          <a:sx n="73" d="100"/>
          <a:sy n="73" d="100"/>
        </p:scale>
        <p:origin x="173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627BE-A05D-4ACA-8E33-EA05D522C849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8C41B-5481-4BC3-8140-58AED22942D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45801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/>
              <a:t>This notes page is used to store data - Do not edit the notes. UFBUVGVtcGxhdGVNYXJrZXI=@VGl0bGUgMQ==@VW5uYW1lZCBTaGFwZSAyMDE1MDYyODE5MzIxNjU3MjA1@VW5uYW1lZCBTaGFwZSAyMDE1MDYyODE5MzIxNjU3MjA2@UHB0TGFic0FnZW5kYV8mXkBWaXN1YWxBZ2VuZGFJbWFnZV8mXkBUb3BpYyBBXzI=@UHB0TGFic0FnZW5kYV8mXkBWaXN1YWxBZ2VuZGFJbWFnZV8mXkBUb3BpYyBCXzM=@UHB0TGFic0FnZW5kYV8mXkBWaXN1YWxBZ2VuZGFJbWFnZV8mXkBUb3BpYyBDXzQ=@2737605893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C41B-5481-4BC3-8140-58AED22942D8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2483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2796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6401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3338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7288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726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1002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165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188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8391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1278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098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2EEE-3E5D-4D0F-A5A1-DBE4DDAAFE18}" type="datetimeFigureOut">
              <a:rPr lang="en-SG" smtClean="0"/>
              <a:t>2/2/2023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6242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PTTemplateMarker"/>
          <p:cNvSpPr txBox="1"/>
          <p:nvPr/>
        </p:nvSpPr>
        <p:spPr>
          <a:xfrm>
            <a:off x="0" y="5934670"/>
            <a:ext cx="9144000" cy="923330"/>
          </a:xfrm>
          <a:prstGeom prst="rect">
            <a:avLst/>
          </a:prstGeom>
          <a:solidFill>
            <a:srgbClr val="C00000"/>
          </a:solidFill>
        </p:spPr>
        <p:txBody>
          <a:bodyPr vert="horz" rtlCol="0">
            <a:normAutofit/>
          </a:bodyPr>
          <a:lstStyle/>
          <a:p>
            <a:pPr algn="ctr"/>
            <a:r>
              <a:rPr lang="en-SG" b="1" dirty="0">
                <a:solidFill>
                  <a:srgbClr val="FFFF00"/>
                </a:solidFill>
              </a:rPr>
              <a:t>This slide is used as a ‘Template' for generating agenda slides. Please do not delete this slide.</a:t>
            </a:r>
          </a:p>
          <a:p>
            <a:pPr algn="ctr"/>
            <a:r>
              <a:rPr lang="en-SG" dirty="0">
                <a:solidFill>
                  <a:srgbClr val="FFFFFF"/>
                </a:solidFill>
              </a:rPr>
              <a:t>Adjust the design of this slide and click the 'Sync Agenda' (in Agenda Lab) to replicate the design in the other slides.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Merger Analysis</a:t>
            </a:r>
          </a:p>
        </p:txBody>
      </p:sp>
      <p:sp>
        <p:nvSpPr>
          <p:cNvPr id="4" name="Unnamed Shape 2015062819321657205"/>
          <p:cNvSpPr txBox="1"/>
          <p:nvPr/>
        </p:nvSpPr>
        <p:spPr>
          <a:xfrm>
            <a:off x="2555776" y="2852936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chemeClr val="bg1">
                    <a:lumMod val="65000"/>
                  </a:schemeClr>
                </a:solidFill>
              </a:rPr>
              <a:t>+</a:t>
            </a:r>
            <a:endParaRPr lang="en-SG" sz="8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Unnamed Shape 2015062819321657206"/>
          <p:cNvSpPr txBox="1"/>
          <p:nvPr/>
        </p:nvSpPr>
        <p:spPr>
          <a:xfrm>
            <a:off x="6012160" y="2901214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chemeClr val="bg1">
                    <a:lumMod val="65000"/>
                  </a:schemeClr>
                </a:solidFill>
              </a:rPr>
              <a:t>=</a:t>
            </a:r>
            <a:endParaRPr lang="en-SG" sz="8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PptLabsAgenda_&amp;^@VisualAgendaImage_&amp;^@Topic A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57460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ptLabsAgenda_&amp;^@VisualAgendaImage_&amp;^@Topic B_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256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ptLabsAgenda_&amp;^@VisualAgendaImage_&amp;^@Topic C_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24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269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关于步骤 </a:t>
            </a:r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  <a:highlight>
                  <a:srgbClr val="FFFF00"/>
                </a:highlight>
              </a:rPr>
              <a:t>B3</a:t>
            </a:r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b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的讨论</a:t>
            </a:r>
            <a:endParaRPr lang="en-SG" sz="6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27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1412776"/>
            <a:ext cx="5328592" cy="4392488"/>
          </a:xfrm>
          <a:prstGeom prst="rect">
            <a:avLst/>
          </a:prstGeom>
          <a:noFill/>
          <a:ln w="152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>
              <a:lnSpc>
                <a:spcPct val="150000"/>
              </a:lnSpc>
            </a:pPr>
            <a:r>
              <a:rPr lang="zh-CN" altLang="en-US" sz="6000" dirty="0">
                <a:solidFill>
                  <a:schemeClr val="accent6">
                    <a:lumMod val="75000"/>
                  </a:schemeClr>
                </a:solidFill>
              </a:rPr>
              <a:t>步骤</a:t>
            </a:r>
            <a:r>
              <a:rPr lang="en-US" sz="6000" dirty="0">
                <a:solidFill>
                  <a:schemeClr val="accent6">
                    <a:lumMod val="75000"/>
                  </a:schemeClr>
                </a:solidFill>
              </a:rPr>
              <a:t> B1</a:t>
            </a:r>
          </a:p>
          <a:p>
            <a:pPr lvl="3">
              <a:lnSpc>
                <a:spcPct val="150000"/>
              </a:lnSpc>
            </a:pPr>
            <a:r>
              <a:rPr lang="zh-CN" altLang="en-US" sz="6000" dirty="0">
                <a:solidFill>
                  <a:schemeClr val="accent6">
                    <a:lumMod val="75000"/>
                  </a:schemeClr>
                </a:solidFill>
              </a:rPr>
              <a:t>步骤</a:t>
            </a:r>
            <a:r>
              <a:rPr lang="en-US" sz="6000" dirty="0">
                <a:solidFill>
                  <a:schemeClr val="accent6">
                    <a:lumMod val="75000"/>
                  </a:schemeClr>
                </a:solidFill>
              </a:rPr>
              <a:t>B2</a:t>
            </a:r>
          </a:p>
          <a:p>
            <a:pPr lvl="5">
              <a:lnSpc>
                <a:spcPct val="150000"/>
              </a:lnSpc>
            </a:pPr>
            <a:r>
              <a:rPr lang="zh-CN" altLang="en-US" sz="6000" dirty="0">
                <a:solidFill>
                  <a:schemeClr val="accent6">
                    <a:lumMod val="75000"/>
                  </a:schemeClr>
                </a:solidFill>
              </a:rPr>
              <a:t>步骤</a:t>
            </a:r>
            <a:r>
              <a:rPr lang="en-US" sz="6000" dirty="0">
                <a:solidFill>
                  <a:schemeClr val="accent6">
                    <a:lumMod val="75000"/>
                  </a:schemeClr>
                </a:solidFill>
              </a:rPr>
              <a:t>B3</a:t>
            </a:r>
            <a:endParaRPr lang="en-SG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Arc 4"/>
          <p:cNvSpPr/>
          <p:nvPr/>
        </p:nvSpPr>
        <p:spPr>
          <a:xfrm rot="19394438">
            <a:off x="3744835" y="3681954"/>
            <a:ext cx="1266005" cy="1266005"/>
          </a:xfrm>
          <a:prstGeom prst="arc">
            <a:avLst>
              <a:gd name="adj1" fmla="val 7283141"/>
              <a:gd name="adj2" fmla="val 14239475"/>
            </a:avLst>
          </a:prstGeom>
          <a:ln w="76200">
            <a:solidFill>
              <a:schemeClr val="accent6">
                <a:lumMod val="75000"/>
              </a:schemeClr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Arc 5"/>
          <p:cNvSpPr/>
          <p:nvPr/>
        </p:nvSpPr>
        <p:spPr>
          <a:xfrm rot="19394438">
            <a:off x="2858877" y="2241795"/>
            <a:ext cx="1266005" cy="1266005"/>
          </a:xfrm>
          <a:prstGeom prst="arc">
            <a:avLst>
              <a:gd name="adj1" fmla="val 7283141"/>
              <a:gd name="adj2" fmla="val 14239475"/>
            </a:avLst>
          </a:prstGeom>
          <a:ln w="76200">
            <a:solidFill>
              <a:schemeClr val="accent6">
                <a:lumMod val="75000"/>
              </a:schemeClr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TextBox 1"/>
          <p:cNvSpPr txBox="1"/>
          <p:nvPr/>
        </p:nvSpPr>
        <p:spPr>
          <a:xfrm>
            <a:off x="395536" y="-315416"/>
            <a:ext cx="12241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en-SG" sz="199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3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shred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1412776"/>
            <a:ext cx="5040560" cy="403244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700" dirty="0">
                <a:solidFill>
                  <a:srgbClr val="0070C0"/>
                </a:solidFill>
              </a:rPr>
              <a:t>?</a:t>
            </a:r>
            <a:endParaRPr lang="en-SG" sz="287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13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7704" y="1412776"/>
            <a:ext cx="5040560" cy="403244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413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67744" y="1380458"/>
            <a:ext cx="4752528" cy="138516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0" dirty="0"/>
              <a:t>好处</a:t>
            </a:r>
            <a:endParaRPr lang="en-SG" sz="8000" dirty="0"/>
          </a:p>
        </p:txBody>
      </p:sp>
      <p:sp>
        <p:nvSpPr>
          <p:cNvPr id="5" name="Rounded Rectangle 4"/>
          <p:cNvSpPr/>
          <p:nvPr/>
        </p:nvSpPr>
        <p:spPr>
          <a:xfrm>
            <a:off x="755576" y="3916040"/>
            <a:ext cx="3548675" cy="138516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0" dirty="0"/>
              <a:t>利润</a:t>
            </a:r>
            <a:endParaRPr lang="en-SG" sz="8000" dirty="0"/>
          </a:p>
        </p:txBody>
      </p:sp>
      <p:cxnSp>
        <p:nvCxnSpPr>
          <p:cNvPr id="6" name="Elbow Connector 5"/>
          <p:cNvCxnSpPr>
            <a:stCxn id="2" idx="2"/>
            <a:endCxn id="5" idx="0"/>
          </p:cNvCxnSpPr>
          <p:nvPr/>
        </p:nvCxnSpPr>
        <p:spPr>
          <a:xfrm rot="5400000">
            <a:off x="3011754" y="2283785"/>
            <a:ext cx="1150415" cy="2114094"/>
          </a:xfrm>
          <a:prstGeom prst="bentConnector3">
            <a:avLst/>
          </a:prstGeom>
          <a:solidFill>
            <a:srgbClr val="0070C0"/>
          </a:solidFill>
          <a:ln w="1016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911757" y="3916040"/>
            <a:ext cx="3764699" cy="138516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0" dirty="0"/>
              <a:t>储蓄</a:t>
            </a:r>
            <a:endParaRPr lang="en-SG" sz="8000" dirty="0"/>
          </a:p>
        </p:txBody>
      </p:sp>
      <p:cxnSp>
        <p:nvCxnSpPr>
          <p:cNvPr id="8" name="Elbow Connector 7"/>
          <p:cNvCxnSpPr>
            <a:stCxn id="2" idx="2"/>
            <a:endCxn id="7" idx="0"/>
          </p:cNvCxnSpPr>
          <p:nvPr/>
        </p:nvCxnSpPr>
        <p:spPr>
          <a:xfrm rot="16200000" flipH="1">
            <a:off x="5143850" y="2265782"/>
            <a:ext cx="1150415" cy="2150099"/>
          </a:xfrm>
          <a:prstGeom prst="bentConnector3">
            <a:avLst>
              <a:gd name="adj1" fmla="val 50000"/>
            </a:avLst>
          </a:prstGeom>
          <a:solidFill>
            <a:srgbClr val="0070C0"/>
          </a:solidFill>
          <a:ln w="1016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4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window dir="ver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2195736" y="1052736"/>
            <a:ext cx="5040560" cy="5040560"/>
          </a:xfrm>
          <a:prstGeom prst="flowChartConnector">
            <a:avLst/>
          </a:prstGeom>
          <a:noFill/>
          <a:ln w="152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700" dirty="0">
                <a:solidFill>
                  <a:srgbClr val="C00000"/>
                </a:solidFill>
              </a:rPr>
              <a:t>A</a:t>
            </a:r>
            <a:endParaRPr lang="en-SG" sz="287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84549" y="1816948"/>
            <a:ext cx="4363715" cy="3772292"/>
          </a:xfrm>
          <a:prstGeom prst="rect">
            <a:avLst/>
          </a:prstGeom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lvl="0" algn="ctr"/>
            <a:r>
              <a:rPr lang="zh-CN" altLang="en-US" sz="6600" dirty="0">
                <a:solidFill>
                  <a:srgbClr val="C00000"/>
                </a:solidFill>
              </a:rPr>
              <a:t>产品</a:t>
            </a:r>
            <a:endParaRPr lang="en-US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9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关于特征 </a:t>
            </a:r>
            <a:r>
              <a:rPr lang="en-US" altLang="zh-CN" sz="6000" dirty="0">
                <a:solidFill>
                  <a:srgbClr val="FF0000"/>
                </a:solidFill>
              </a:rPr>
              <a:t>A1</a:t>
            </a:r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的</a:t>
            </a:r>
            <a:b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讨论</a:t>
            </a:r>
            <a:endParaRPr lang="en-SG" sz="6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48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window dir="vert"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关于特征</a:t>
            </a:r>
            <a:r>
              <a:rPr lang="en-US" altLang="zh-CN" sz="6000" dirty="0">
                <a:solidFill>
                  <a:srgbClr val="FF0000"/>
                </a:solidFill>
              </a:rPr>
              <a:t>A2</a:t>
            </a:r>
            <a:b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的讨论</a:t>
            </a:r>
            <a:endParaRPr lang="en-SG" sz="6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0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关于特征</a:t>
            </a:r>
            <a:r>
              <a:rPr lang="en-US" altLang="zh-CN" sz="6000" dirty="0">
                <a:solidFill>
                  <a:srgbClr val="FF0000"/>
                </a:solidFill>
              </a:rPr>
              <a:t>A3</a:t>
            </a:r>
            <a:b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的讨论</a:t>
            </a:r>
            <a:endParaRPr lang="en-SG" sz="6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3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2195736" y="1052736"/>
            <a:ext cx="5040560" cy="5040560"/>
          </a:xfrm>
          <a:prstGeom prst="flowChartConnector">
            <a:avLst/>
          </a:prstGeom>
          <a:noFill/>
          <a:ln w="152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 indent="-628650">
              <a:lnSpc>
                <a:spcPct val="150000"/>
              </a:lnSpc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4800" dirty="0">
                <a:solidFill>
                  <a:srgbClr val="C00000"/>
                </a:solidFill>
              </a:rPr>
              <a:t>特征</a:t>
            </a:r>
            <a:r>
              <a:rPr lang="en-US" sz="4800" dirty="0">
                <a:solidFill>
                  <a:srgbClr val="C00000"/>
                </a:solidFill>
              </a:rPr>
              <a:t>A1</a:t>
            </a:r>
          </a:p>
          <a:p>
            <a:pPr marL="628650" indent="-628650">
              <a:lnSpc>
                <a:spcPct val="150000"/>
              </a:lnSpc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4800" dirty="0">
                <a:solidFill>
                  <a:srgbClr val="C00000"/>
                </a:solidFill>
              </a:rPr>
              <a:t>特征</a:t>
            </a:r>
            <a:r>
              <a:rPr lang="en-US" sz="4800" dirty="0">
                <a:solidFill>
                  <a:srgbClr val="C00000"/>
                </a:solidFill>
              </a:rPr>
              <a:t>A2</a:t>
            </a:r>
          </a:p>
          <a:p>
            <a:pPr marL="628650" indent="-628650">
              <a:lnSpc>
                <a:spcPct val="150000"/>
              </a:lnSpc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4800" dirty="0">
                <a:solidFill>
                  <a:srgbClr val="C00000"/>
                </a:solidFill>
              </a:rPr>
              <a:t>特征</a:t>
            </a:r>
            <a:r>
              <a:rPr lang="en-US" sz="4800" dirty="0">
                <a:solidFill>
                  <a:srgbClr val="C00000"/>
                </a:solidFill>
              </a:rPr>
              <a:t>A3</a:t>
            </a:r>
            <a:endParaRPr lang="en-SG" sz="4800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-315416"/>
            <a:ext cx="12241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b="1" dirty="0">
                <a:solidFill>
                  <a:srgbClr val="C00000"/>
                </a:solidFill>
              </a:rPr>
              <a:t>A</a:t>
            </a:r>
            <a:endParaRPr lang="en-SG" sz="199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3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shred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1412776"/>
            <a:ext cx="5040560" cy="4032448"/>
          </a:xfrm>
          <a:prstGeom prst="rect">
            <a:avLst/>
          </a:prstGeom>
          <a:noFill/>
          <a:ln w="152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700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en-SG" sz="28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752" y="1340768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solidFill>
                  <a:schemeClr val="accent6">
                    <a:lumMod val="75000"/>
                  </a:schemeClr>
                </a:solidFill>
              </a:rPr>
              <a:t>过程</a:t>
            </a:r>
            <a:endParaRPr lang="en-SG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61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关于步骤 </a:t>
            </a:r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  <a:highlight>
                  <a:srgbClr val="FFFF00"/>
                </a:highlight>
              </a:rPr>
              <a:t>B1</a:t>
            </a:r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b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的讨论</a:t>
            </a:r>
            <a:endParaRPr lang="en-SG" sz="6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1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window dir="vert"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关于步骤 </a:t>
            </a:r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  <a:highlight>
                  <a:srgbClr val="FFFF00"/>
                </a:highlight>
              </a:rPr>
              <a:t>B2</a:t>
            </a:r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br>
              <a:rPr lang="en-US" altLang="zh-CN" sz="6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zh-CN" altLang="en-US" sz="6000" dirty="0">
                <a:solidFill>
                  <a:schemeClr val="bg1">
                    <a:lumMod val="65000"/>
                  </a:schemeClr>
                </a:solidFill>
              </a:rPr>
              <a:t>的讨论</a:t>
            </a:r>
            <a:endParaRPr lang="en-SG" sz="6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72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140</Words>
  <Application>Microsoft Office PowerPoint</Application>
  <PresentationFormat>全屏显示(4:3)</PresentationFormat>
  <Paragraphs>29</Paragraphs>
  <Slides>13</Slides>
  <Notes>1</Notes>
  <HiddenSlides>1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Merger Analysis</vt:lpstr>
      <vt:lpstr>PowerPoint 演示文稿</vt:lpstr>
      <vt:lpstr>关于特征 A1 的 讨论</vt:lpstr>
      <vt:lpstr>关于特征A2 的讨论</vt:lpstr>
      <vt:lpstr>关于特征A3 的讨论</vt:lpstr>
      <vt:lpstr>PowerPoint 演示文稿</vt:lpstr>
      <vt:lpstr>PowerPoint 演示文稿</vt:lpstr>
      <vt:lpstr>关于步骤 B1  的讨论</vt:lpstr>
      <vt:lpstr>关于步骤 B2  的讨论</vt:lpstr>
      <vt:lpstr>关于步骤 B3  的讨论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Lab Visual Agenda Example</dc:title>
  <dc:creator>Damith Chatura Rajapakse</dc:creator>
  <cp:lastModifiedBy>Administrator</cp:lastModifiedBy>
  <cp:revision>18</cp:revision>
  <dcterms:created xsi:type="dcterms:W3CDTF">2015-05-24T08:34:40Z</dcterms:created>
  <dcterms:modified xsi:type="dcterms:W3CDTF">2023-02-02T08:18:30Z</dcterms:modified>
</cp:coreProperties>
</file>